
<file path=[Content_Types].xml><?xml version="1.0" encoding="utf-8"?>
<Types xmlns="http://schemas.openxmlformats.org/package/2006/content-types">
  <Default Extension="xml" ContentType="application/vnd.openxmlformats-package.core-properties+xml"/>
  <Default Extension="bin" ContentType="image/webp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6a6452fd0cb45b3" /><Relationship Type="http://schemas.openxmlformats.org/officeDocument/2006/relationships/extended-properties" Target="/docProps/app.xml" Id="R0be2127bf60c4b19" /><Relationship Type="http://schemas.openxmlformats.org/officeDocument/2006/relationships/officeDocument" Target="/ppt/presentation.xml" Id="R0308fd82045545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bd311cc7384a21"/>
  </p:sldMasterIdLst>
  <p:notesMasterIdLst>
    <p:notesMasterId xmlns:r="http://schemas.openxmlformats.org/officeDocument/2006/relationships" r:id="Reeb9b4cecbe141aa"/>
  </p:notesMasterIdLst>
  <p:sldIdLst>
    <p:sldId xmlns:r="http://schemas.openxmlformats.org/officeDocument/2006/relationships" id="256" r:id="R619ac91a4ded4f28"/>
    <p:sldId xmlns:r="http://schemas.openxmlformats.org/officeDocument/2006/relationships" id="257" r:id="Rc3e1def5eba94028"/>
    <p:sldId xmlns:r="http://schemas.openxmlformats.org/officeDocument/2006/relationships" id="258" r:id="R6762fce0fbed48b3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b6d7e4fcd4549be" /><Relationship Type="http://schemas.openxmlformats.org/officeDocument/2006/relationships/slideMaster" Target="/ppt/slideMasters/slideMaster1.xml" Id="Rafbd311cc7384a21" /><Relationship Type="http://schemas.openxmlformats.org/officeDocument/2006/relationships/notesMaster" Target="/ppt/notesMasters/notesMaster1.xml" Id="Reeb9b4cecbe141aa" /><Relationship Type="http://schemas.openxmlformats.org/officeDocument/2006/relationships/presProps" Target="/ppt/presProps.xml" Id="Rcb492056965a440a" /><Relationship Type="http://schemas.openxmlformats.org/officeDocument/2006/relationships/tableStyles" Target="/ppt/tableStyles.xml" Id="R30ef8365cac047e1" /><Relationship Type="http://schemas.openxmlformats.org/officeDocument/2006/relationships/slide" Target="/ppt/slides/slide1.xml" Id="R619ac91a4ded4f28" /><Relationship Type="http://schemas.openxmlformats.org/officeDocument/2006/relationships/slide" Target="/ppt/slides/slide2.xml" Id="Rc3e1def5eba94028" /><Relationship Type="http://schemas.openxmlformats.org/officeDocument/2006/relationships/slide" Target="/ppt/slides/slide3.xml" Id="R6762fce0fbed48b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37f4270bff04e5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4792dc5455941e2" /><Relationship Type="http://schemas.openxmlformats.org/officeDocument/2006/relationships/notesMaster" Target="/ppt/notesMasters/notesMaster1.xml" Id="Rd95c3c9fd27c46f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6d5335ca1754e39" /><Relationship Type="http://schemas.openxmlformats.org/officeDocument/2006/relationships/notesMaster" Target="/ppt/notesMasters/notesMaster1.xml" Id="Rf4491f4d6992460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c9a65568a404ef1" /><Relationship Type="http://schemas.openxmlformats.org/officeDocument/2006/relationships/notesMaster" Target="/ppt/notesMasters/notesMaster1.xml" Id="R86458bfa73664d7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b5d043399b431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c60a5353f3e423e" /><Relationship Type="http://schemas.openxmlformats.org/officeDocument/2006/relationships/slideLayout" Target="/ppt/slideLayouts/slideLayout1.xml" Id="R38062c060174403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062c060174403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d5a9f454a4eaa" /><Relationship Type="http://schemas.openxmlformats.org/officeDocument/2006/relationships/image" Target="/ppt/media/image.bin" Id="Re9a8ac8dd37d47e6" /><Relationship Type="http://schemas.openxmlformats.org/officeDocument/2006/relationships/notesSlide" Target="/ppt/notesSlides/notesSlide1.xml" Id="R148800dd2b6343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8d48fe48e41d2" /><Relationship Type="http://schemas.openxmlformats.org/officeDocument/2006/relationships/image" Target="/ppt/media/image2.bin" Id="R2742aefb980c4858" /><Relationship Type="http://schemas.openxmlformats.org/officeDocument/2006/relationships/notesSlide" Target="/ppt/notesSlides/notesSlide2.xml" Id="R637a77f9a84042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517b2dc9d4ee4" /><Relationship Type="http://schemas.openxmlformats.org/officeDocument/2006/relationships/notesSlide" Target="/ppt/notesSlides/notesSlide3.xml" Id="Rabe5f0845c80447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3233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a8ac8dd37d47e6"/>
          <a:srcRect xmlns:a="http://schemas.openxmlformats.org/drawingml/2006/main" l="12000" t="0" r="1200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124700" y="685800"/>
            <a:ext cx="3619500" cy="4762500"/>
          </a:xfrm>
          <a:prstGeom xmlns:a="http://schemas.openxmlformats.org/drawingml/2006/main" prst="roundRect">
            <a:avLst>
              <a:gd name="adj" fmla="val 4211"/>
            </a:avLst>
          </a:prstGeom>
        </p:spPr>
      </p:pic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A00A728-BC74-4554-AA9D-A02B757CE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9650"/>
            <a:ext cx="533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8FE0C4"/>
                </a:solidFill>
              </a:defRPr>
            </a:pPr>
            <a:r>
              <a:rPr sz="1125" b="1">
                <a:solidFill>
                  <a:srgbClr val="8FE0C4"/>
                </a:solidFill>
              </a:rPr>
              <a:t>MEDIA KIT · PROFIL DEMONSTRACYJNY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2EC4D14F-C9B4-4DFE-AD58-97E2A227F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5715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Anna Kowalska</a:t>
            </a:r>
          </a:p>
        </p:txBody>
      </p:sp>
      <p:sp>
        <p:nvSpPr>
          <p:cNvPr id="4" name="subtitle">
            <a:extLst xmlns:a="http://schemas.openxmlformats.org/drawingml/2006/main">
              <a:ext uri="{FF2B5EF4-FFF2-40B4-BE49-F238E27FC236}">
                <a16:creationId xmlns:a16="http://schemas.microsoft.com/office/drawing/2014/main" id="{F8796643-95D6-4C47-888F-C642CF00D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0"/>
            <a:ext cx="53340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025">
                <a:solidFill>
                  <a:srgbClr val="D7E0EC"/>
                </a:solidFill>
              </a:defRPr>
            </a:pPr>
            <a:r>
              <a:rPr sz="2025">
                <a:solidFill>
                  <a:srgbClr val="D7E0EC"/>
                </a:solidFill>
              </a:rPr>
              <a:t>Transformacja, automatyzacja i praktyczne zastosowania AI</a:t>
            </a:r>
          </a:p>
        </p:txBody>
      </p:sp>
      <p:sp>
        <p:nvSpPr>
          <p:cNvPr id="5" name="notice">
            <a:extLst xmlns:a="http://schemas.openxmlformats.org/drawingml/2006/main">
              <a:ext uri="{FF2B5EF4-FFF2-40B4-BE49-F238E27FC236}">
                <a16:creationId xmlns:a16="http://schemas.microsoft.com/office/drawing/2014/main" id="{23A7EFD3-FB53-433F-B4E3-7422CE5F5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5334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FE0C4"/>
                </a:solidFill>
              </a:defRPr>
            </a:pPr>
            <a:r>
              <a:rPr sz="1275" b="1">
                <a:solidFill>
                  <a:srgbClr val="8FE0C4"/>
                </a:solidFill>
              </a:rPr>
              <a:t>Fikcyjny profil stworzony do prezentacji możliwości Profilio.</a:t>
            </a:r>
          </a:p>
        </p:txBody>
      </p:sp>
      <p:sp>
        <p:nvSpPr>
          <p:cNvPr id="6" name="footer-1">
            <a:extLst xmlns:a="http://schemas.openxmlformats.org/drawingml/2006/main">
              <a:ext uri="{FF2B5EF4-FFF2-40B4-BE49-F238E27FC236}">
                <a16:creationId xmlns:a16="http://schemas.microsoft.com/office/drawing/2014/main" id="{42B79006-EE49-48D0-AD13-0016AAAA0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10820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66758C"/>
                </a:solidFill>
              </a:defRPr>
            </a:pPr>
            <a:r>
              <a:rPr sz="825" b="1">
                <a:solidFill>
                  <a:srgbClr val="66758C"/>
                </a:solidFill>
              </a:rPr>
              <a:t>PROFILIO  |  MATERIAŁ DEMONSTRACYJNY                              1</a:t>
            </a:r>
          </a:p>
        </p:txBody>
      </p:sp>
    </p:spTree>
    <p:extLst>
      <p:ext uri="{BB962C8B-B14F-4D97-AF65-F5344CB8AC3E}">
        <p14:creationId xmlns:p14="http://schemas.microsoft.com/office/powerpoint/2010/main" val="133472858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title">
            <a:extLst xmlns:a="http://schemas.openxmlformats.org/drawingml/2006/main">
              <a:ext uri="{FF2B5EF4-FFF2-40B4-BE49-F238E27FC236}">
                <a16:creationId xmlns:a16="http://schemas.microsoft.com/office/drawing/2014/main" id="{933FAA86-F7BD-45BC-AC19-F4E82CF92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8096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3233F"/>
                </a:solidFill>
              </a:defRPr>
            </a:pPr>
            <a:r>
              <a:rPr sz="3000" b="1">
                <a:solidFill>
                  <a:srgbClr val="13233F"/>
                </a:solidFill>
              </a:rPr>
              <a:t>Tematy, które porządkują rozmowę o AI</a:t>
            </a:r>
          </a:p>
        </p:txBody>
      </p:sp>
      <p:sp>
        <p:nvSpPr>
          <p:cNvPr id="2" name="accent-rule">
            <a:extLst xmlns:a="http://schemas.openxmlformats.org/drawingml/2006/main">
              <a:ext uri="{FF2B5EF4-FFF2-40B4-BE49-F238E27FC236}">
                <a16:creationId xmlns:a16="http://schemas.microsoft.com/office/drawing/2014/main" id="{C8CDCD85-2D93-458C-BEB3-E39FC4606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62100"/>
            <a:ext cx="10668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976F"/>
          </a:solidFill>
          <a:ln xmlns:a="http://schemas.openxmlformats.org/drawingml/2006/main" w="0">
            <a:solidFill>
              <a:srgbClr val="07976F"/>
            </a:solidFill>
            <a:prstDash val="solid"/>
          </a:ln>
        </p:spPr>
      </p:sp>
      <p:sp>
        <p:nvSpPr>
          <p:cNvPr id="3" name="topics">
            <a:extLst xmlns:a="http://schemas.openxmlformats.org/drawingml/2006/main">
              <a:ext uri="{FF2B5EF4-FFF2-40B4-BE49-F238E27FC236}">
                <a16:creationId xmlns:a16="http://schemas.microsoft.com/office/drawing/2014/main" id="{24D05C20-AE2F-42F1-BF82-AB88D9BFE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53340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3556C7"/>
                </a:solidFill>
              </a:defRPr>
            </a:pPr>
            <a:r>
              <a:rPr sz="2175" b="1">
                <a:solidFill>
                  <a:srgbClr val="3556C7"/>
                </a:solidFill>
              </a:rPr>
              <a:t>Jak wybrać pierwszy proces</a:t>
            </a:r>
          </a:p>
          <a:p xmlns:a="http://schemas.openxmlformats.org/drawingml/2006/main">
            <a:pPr>
              <a:defRPr sz="2175" b="1">
                <a:solidFill>
                  <a:srgbClr val="3556C7"/>
                </a:solidFill>
              </a:defRPr>
            </a:pPr>
            <a:r>
              <a:rPr sz="2175" b="1">
                <a:solidFill>
                  <a:srgbClr val="3556C7"/>
                </a:solidFill>
              </a:rPr>
              <a:t>Odpowiedzialne użycie danych</a:t>
            </a:r>
          </a:p>
          <a:p xmlns:a="http://schemas.openxmlformats.org/drawingml/2006/main">
            <a:pPr>
              <a:defRPr sz="2175" b="1">
                <a:solidFill>
                  <a:srgbClr val="3556C7"/>
                </a:solidFill>
              </a:defRPr>
            </a:pPr>
            <a:r>
              <a:rPr sz="2175" b="1">
                <a:solidFill>
                  <a:srgbClr val="3556C7"/>
                </a:solidFill>
              </a:rPr>
              <a:t>Pilotaż i mierzenie efektu</a:t>
            </a:r>
          </a:p>
          <a:p xmlns:a="http://schemas.openxmlformats.org/drawingml/2006/main">
            <a:pPr>
              <a:defRPr sz="2175" b="1">
                <a:solidFill>
                  <a:srgbClr val="3556C7"/>
                </a:solidFill>
              </a:defRPr>
            </a:pPr>
            <a:r>
              <a:rPr sz="2175" b="1">
                <a:solidFill>
                  <a:srgbClr val="3556C7"/>
                </a:solidFill>
              </a:rPr>
              <a:t>Rola człowieka w decyzji</a:t>
            </a:r>
          </a:p>
        </p:txBody>
      </p:sp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742aefb980c4858"/>
          <a:srcRect xmlns:a="http://schemas.openxmlformats.org/drawingml/2006/main" l="8247" t="0" r="824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705600" y="1809750"/>
            <a:ext cx="4800600" cy="3695700"/>
          </a:xfrm>
          <a:prstGeom xmlns:a="http://schemas.openxmlformats.org/drawingml/2006/main" prst="roundRect">
            <a:avLst>
              <a:gd name="adj" fmla="val 4124"/>
            </a:avLst>
          </a:prstGeom>
        </p:spPr>
      </p:pic>
      <p:sp>
        <p:nvSpPr>
          <p:cNvPr id="5" name="footer-2">
            <a:extLst xmlns:a="http://schemas.openxmlformats.org/drawingml/2006/main">
              <a:ext uri="{FF2B5EF4-FFF2-40B4-BE49-F238E27FC236}">
                <a16:creationId xmlns:a16="http://schemas.microsoft.com/office/drawing/2014/main" id="{2714ED10-4872-436C-85AC-0BC0C5D85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10820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66758C"/>
                </a:solidFill>
              </a:defRPr>
            </a:pPr>
            <a:r>
              <a:rPr sz="825" b="1">
                <a:solidFill>
                  <a:srgbClr val="66758C"/>
                </a:solidFill>
              </a:rPr>
              <a:t>PROFILIO  |  MATERIAŁ DEMONSTRACYJNY                              2</a:t>
            </a:r>
          </a:p>
        </p:txBody>
      </p:sp>
    </p:spTree>
    <p:extLst>
      <p:ext uri="{BB962C8B-B14F-4D97-AF65-F5344CB8AC3E}">
        <p14:creationId xmlns:p14="http://schemas.microsoft.com/office/powerpoint/2010/main" val="58320671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title">
            <a:extLst xmlns:a="http://schemas.openxmlformats.org/drawingml/2006/main">
              <a:ext uri="{FF2B5EF4-FFF2-40B4-BE49-F238E27FC236}">
                <a16:creationId xmlns:a16="http://schemas.microsoft.com/office/drawing/2014/main" id="{0F9A8627-1CA0-4E28-9DA7-0FCA779E5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8763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3233F"/>
                </a:solidFill>
              </a:defRPr>
            </a:pPr>
            <a:r>
              <a:rPr sz="3000" b="1">
                <a:solidFill>
                  <a:srgbClr val="13233F"/>
                </a:solidFill>
              </a:rPr>
              <a:t>Format współpracy dobieramy do odbiorcy</a:t>
            </a:r>
          </a:p>
        </p:txBody>
      </p:sp>
      <p:sp>
        <p:nvSpPr>
          <p:cNvPr id="2" name="formats">
            <a:extLst xmlns:a="http://schemas.openxmlformats.org/drawingml/2006/main">
              <a:ext uri="{FF2B5EF4-FFF2-40B4-BE49-F238E27FC236}">
                <a16:creationId xmlns:a16="http://schemas.microsoft.com/office/drawing/2014/main" id="{A32A755B-3C94-4D78-A0BD-79057D5AE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81200"/>
            <a:ext cx="4953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07976F"/>
                </a:solidFill>
              </a:defRPr>
            </a:pPr>
            <a:r>
              <a:rPr sz="2175" b="1">
                <a:solidFill>
                  <a:srgbClr val="07976F"/>
                </a:solidFill>
              </a:rPr>
              <a:t>Wystąpienie eksperckie</a:t>
            </a:r>
          </a:p>
          <a:p xmlns:a="http://schemas.openxmlformats.org/drawingml/2006/main">
            <a:pPr>
              <a:defRPr sz="2175" b="1">
                <a:solidFill>
                  <a:srgbClr val="07976F"/>
                </a:solidFill>
              </a:defRPr>
            </a:pPr>
            <a:r>
              <a:rPr sz="2175" b="1">
                <a:solidFill>
                  <a:srgbClr val="07976F"/>
                </a:solidFill>
              </a:rPr>
              <a:t>Warsztat dla zespołu</a:t>
            </a:r>
          </a:p>
          <a:p xmlns:a="http://schemas.openxmlformats.org/drawingml/2006/main">
            <a:pPr>
              <a:defRPr sz="2175" b="1">
                <a:solidFill>
                  <a:srgbClr val="07976F"/>
                </a:solidFill>
              </a:defRPr>
            </a:pPr>
            <a:r>
              <a:rPr sz="2175" b="1">
                <a:solidFill>
                  <a:srgbClr val="07976F"/>
                </a:solidFill>
              </a:rPr>
              <a:t>Komentarz lub wywiad</a:t>
            </a:r>
          </a:p>
          <a:p xmlns:a="http://schemas.openxmlformats.org/drawingml/2006/main">
            <a:pPr>
              <a:defRPr sz="2175" b="1">
                <a:solidFill>
                  <a:srgbClr val="07976F"/>
                </a:solidFill>
              </a:defRPr>
            </a:pPr>
            <a:r>
              <a:rPr sz="2175" b="1">
                <a:solidFill>
                  <a:srgbClr val="07976F"/>
                </a:solidFill>
              </a:rPr>
              <a:t>Podcast i debata</a:t>
            </a:r>
          </a:p>
          <a:p xmlns:a="http://schemas.openxmlformats.org/drawingml/2006/main">
            <a:pPr>
              <a:defRPr sz="2175" b="1">
                <a:solidFill>
                  <a:srgbClr val="07976F"/>
                </a:solidFill>
              </a:defRPr>
            </a:pPr>
            <a:r>
              <a:rPr sz="2175" b="1">
                <a:solidFill>
                  <a:srgbClr val="07976F"/>
                </a:solidFill>
              </a:rPr>
              <a:t>Artykuł gościnny</a:t>
            </a:r>
          </a:p>
        </p:txBody>
      </p:sp>
      <p:sp>
        <p:nvSpPr>
          <p:cNvPr id="3" name="contact">
            <a:extLst xmlns:a="http://schemas.openxmlformats.org/drawingml/2006/main">
              <a:ext uri="{FF2B5EF4-FFF2-40B4-BE49-F238E27FC236}">
                <a16:creationId xmlns:a16="http://schemas.microsoft.com/office/drawing/2014/main" id="{C000EE63-F222-459C-ADEC-D66778FF3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457450"/>
            <a:ext cx="4333875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>
                <a:solidFill>
                  <a:srgbClr val="24344D"/>
                </a:solidFill>
              </a:defRPr>
            </a:pPr>
            <a:r>
              <a:rPr sz="1725">
                <a:solidFill>
                  <a:srgbClr val="24344D"/>
                </a:solidFill>
              </a:rPr>
              <a:t>Kontakt przez wizytówkę Profilio</a:t>
            </a:r>
          </a:p>
          <a:p xmlns:a="http://schemas.openxmlformats.org/drawingml/2006/main">
            <a:pPr>
              <a:defRPr sz="1725">
                <a:solidFill>
                  <a:srgbClr val="24344D"/>
                </a:solidFill>
              </a:defRPr>
            </a:pPr>
            <a:r>
              <a:rPr sz="1725">
                <a:solidFill>
                  <a:srgbClr val="24344D"/>
                </a:solidFill>
              </a:rPr>
              <a:t>Język: polski i angielski</a:t>
            </a:r>
          </a:p>
          <a:p xmlns:a="http://schemas.openxmlformats.org/drawingml/2006/main">
            <a:pPr>
              <a:defRPr sz="1725">
                <a:solidFill>
                  <a:srgbClr val="24344D"/>
                </a:solidFill>
              </a:defRPr>
            </a:pPr>
            <a:r>
              <a:rPr sz="1725">
                <a:solidFill>
                  <a:srgbClr val="24344D"/>
                </a:solidFill>
              </a:rPr>
              <a:t>Online lub stacjonarnie</a:t>
            </a:r>
          </a:p>
        </p:txBody>
      </p:sp>
      <p:sp>
        <p:nvSpPr>
          <p:cNvPr id="4" name="notice">
            <a:extLst xmlns:a="http://schemas.openxmlformats.org/drawingml/2006/main">
              <a:ext uri="{FF2B5EF4-FFF2-40B4-BE49-F238E27FC236}">
                <a16:creationId xmlns:a16="http://schemas.microsoft.com/office/drawing/2014/main" id="{D5BBE647-FC22-4111-A2AC-A6DD151DB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457700"/>
            <a:ext cx="43338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7252C7"/>
                </a:solidFill>
              </a:defRPr>
            </a:pPr>
            <a:r>
              <a:rPr sz="1275" b="1">
                <a:solidFill>
                  <a:srgbClr val="7252C7"/>
                </a:solidFill>
              </a:rPr>
              <a:t>Dane kontaktowe i osiągnięcia w tym pliku są demonstracyjne.</a:t>
            </a:r>
          </a:p>
        </p:txBody>
      </p:sp>
      <p:sp>
        <p:nvSpPr>
          <p:cNvPr id="5" name="footer-3">
            <a:extLst xmlns:a="http://schemas.openxmlformats.org/drawingml/2006/main">
              <a:ext uri="{FF2B5EF4-FFF2-40B4-BE49-F238E27FC236}">
                <a16:creationId xmlns:a16="http://schemas.microsoft.com/office/drawing/2014/main" id="{85E834F8-610C-452B-B2E1-64F73E05F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10820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66758C"/>
                </a:solidFill>
              </a:defRPr>
            </a:pPr>
            <a:r>
              <a:rPr sz="825" b="1">
                <a:solidFill>
                  <a:srgbClr val="66758C"/>
                </a:solidFill>
              </a:rPr>
              <a:t>PROFILIO  |  MATERIAŁ DEMONSTRACYJNY                              3</a:t>
            </a:r>
          </a:p>
        </p:txBody>
      </p:sp>
    </p:spTree>
    <p:extLst>
      <p:ext uri="{BB962C8B-B14F-4D97-AF65-F5344CB8AC3E}">
        <p14:creationId xmlns:p14="http://schemas.microsoft.com/office/powerpoint/2010/main" val="157315721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2026-07-30T15:54:48.3820000Z</dcterms:created>
  <dcterms:modified xsi:type="dcterms:W3CDTF">2026-07-30T15:54:48.3820000Z</dcterms:modified>
</coreProperties>
</file>